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201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B1A2F-1C4D-49C7-92E0-52032E812E73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C1C95-0C49-4CE3-AC11-3CB2F806C65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google.com/imgres?imgurl=http://www.postalmuseum.si.edu/artofthestamp/SubPage%2520table%2520images/artwork/history/Robert%2520E.%2520Lee/BIGlee.jpg&amp;imgrefurl=http://www.postalmuseum.si.edu/artofthestamp/SubPage%2520table%2520images/artwork/history/Robert%2520E.%2520Lee/BIGlee.htm&amp;usg=__Jm87bOJp-siOkgenjsAiW-YrTT8=&amp;h=600&amp;w=487&amp;sz=400&amp;hl=en&amp;start=9&amp;tbnid=laiHUsYnPxnqxM:&amp;tbnh=135&amp;tbnw=110&amp;prev=/images%3Fq%3Dcivil%2Bwar%2Brobert%2Be%2Blee%26gbv%3D2%26hl%3Den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http://images.google.com/imgres?imgurl=https://f2udzg.blu.livefilestore.com/y1mf-MgCvA1hg_yvOdT8W6I0XCK9c0YAJ99pUK9v8RtNvjFq8zgB_r4dofLp6z-Bm4FdQD537BL-p6EJ8D1TNeYrZaxGncDHm8MDSCDFVmUMZJKhZHOaMxAZnIjX58CkTIqWUqVBjUth3MEwqVDBsguTA/UlyssesSGrantPosing%255B3%255D.jpg&amp;imgrefurl=http://mycivilwarblog.spaces.live.com/&amp;usg=___by25M2p3CpSZsevkas4ezcKf2c=&amp;h=480&amp;w=320&amp;sz=40&amp;hl=en&amp;start=75&amp;tbnid=jL-YZ7DS6BRNHM:&amp;tbnh=129&amp;tbnw=86&amp;prev=/images%3Fq%3Dcivil%2Bwar%2Bgrant%26gbv%3D2%26ndsp%3D18%26hl%3Den%26sa%3DN%26start%3D7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304800"/>
            <a:ext cx="3214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ookman Old Style" pitchFamily="18" charset="0"/>
              </a:rPr>
              <a:t>Civil War Discussion Web</a:t>
            </a:r>
            <a:endParaRPr lang="en-US" b="1" dirty="0">
              <a:latin typeface="Bookman Old Style" pitchFamily="18" charset="0"/>
            </a:endParaRPr>
          </a:p>
        </p:txBody>
      </p:sp>
      <p:pic>
        <p:nvPicPr>
          <p:cNvPr id="1030" name="Picture 6" descr="http://t3.gstatic.com/images?q=tbn:laiHUsYnPxnqxM:http://www.postalmuseum.si.edu/artofthestamp/SubPage%2520table%2520images/artwork/history/Robert%2520E.%2520Lee/BIGle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28600"/>
            <a:ext cx="939800" cy="1154113"/>
          </a:xfrm>
          <a:prstGeom prst="rect">
            <a:avLst/>
          </a:prstGeom>
          <a:noFill/>
        </p:spPr>
      </p:pic>
      <p:pic>
        <p:nvPicPr>
          <p:cNvPr id="1032" name="Picture 8" descr="http://t0.gstatic.com/images?q=tbn:jL-YZ7DS6BRNHM:https://f2udzg.blu.livefilestore.com/y1mf-MgCvA1hg_yvOdT8W6I0XCK9c0YAJ99pUK9v8RtNvjFq8zgB_r4dofLp6z-Bm4FdQD537BL-p6EJ8D1TNeYrZaxGncDHm8MDSCDFVmUMZJKhZHOaMxAZnIjX58CkTIqWUqVBjUth3MEwqVDBsguTA/UlyssesSGrantPosing%255B3%255D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304800"/>
            <a:ext cx="735013" cy="1101726"/>
          </a:xfrm>
          <a:prstGeom prst="rect">
            <a:avLst/>
          </a:prstGeom>
          <a:noFill/>
        </p:spPr>
      </p:pic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04800" y="1600200"/>
          <a:ext cx="3048000" cy="617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1219200"/>
                <a:gridCol w="1066800"/>
              </a:tblGrid>
              <a:tr h="77152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Page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#</a:t>
                      </a:r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Fact</a:t>
                      </a:r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Comment</a:t>
                      </a:r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581400" y="1600200"/>
          <a:ext cx="3048000" cy="617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1219200"/>
                <a:gridCol w="1066800"/>
              </a:tblGrid>
              <a:tr h="77152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Page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#</a:t>
                      </a:r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Fact</a:t>
                      </a:r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Comment</a:t>
                      </a:r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676400" y="1143000"/>
            <a:ext cx="1104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 North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038600" y="1143000"/>
            <a:ext cx="11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 South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16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Owner</cp:lastModifiedBy>
  <cp:revision>2</cp:revision>
  <dcterms:created xsi:type="dcterms:W3CDTF">2009-09-08T00:27:41Z</dcterms:created>
  <dcterms:modified xsi:type="dcterms:W3CDTF">2009-09-08T00:39:08Z</dcterms:modified>
</cp:coreProperties>
</file>